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33"/>
  </p:notesMasterIdLst>
  <p:sldIdLst>
    <p:sldId id="256" r:id="rId3"/>
    <p:sldId id="28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F6633-F673-4F9D-95F2-435E5DD476A8}" type="datetimeFigureOut">
              <a:rPr lang="en-IN" smtClean="0"/>
              <a:pPr/>
              <a:t>28-12-2019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C543A-AD87-4C93-BDFA-935D2BA20F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5351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86A167-D534-4A2D-976A-B4F457E98E96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27C68-DB52-480B-AE0E-0C8E12584A7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FCF3-F16F-43E1-AB3B-008D2F16BBCC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81D7-7EF2-465E-9830-C56B6B1DC2A6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812-D74E-4048-A2AA-9BFE927A40C4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32C1-5240-47F1-9E05-0C7F2DFB9D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76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5CA2-9E4A-4AFB-99F2-6472B4381F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03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49DC-FC84-4F43-8615-D03D9CCC21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195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AD80-53D6-42A3-AB36-7340F45D84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137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6CFC-ECB7-49C3-AC7A-76254B8BD9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28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0005-EDC6-4F53-8439-4E7F23647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1653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1437-A2F2-4AC9-805F-8D08BD592E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271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E056-7C9F-4941-BA41-9125D1ED07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70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C981-A31A-48E4-86DE-09C8F127BA1D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F5D9-375F-4514-9A3A-794FA79906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92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1EE9-E123-42B4-AF5D-D589EE4D2B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8796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ADAD-A3BF-4082-9690-8FE3AAF2F4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1983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2AB57C2-69A1-458D-A539-8E6C24FA49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30476BF-DD56-4C71-AF05-46AC81113DE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5851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AA58DD-CE59-4590-A64D-B3572177BA1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0F73CC4-9983-469E-952B-549AC1BBD79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01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ECA5-C140-495B-B6F6-6CBFF4247D16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E988-6FEB-445F-93D6-3D38180681D5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3203-2DE8-472B-9989-C9B0F10BE5A1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0518-F05D-4975-93AF-718DC49DBCD2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B34E-DB56-4FB1-A403-9B030CB7E478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C048-5E81-474D-926B-21DFC2299C37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CBB3A-031B-4AC7-AA5C-7751FA3A26E1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68DD0-4C85-4BF2-826E-1128AEB35564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CA6E4-63EF-4A59-93E9-493F2F2AF7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07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b="1" i="1" u="sng" dirty="0" smtClean="0">
                <a:latin typeface="Times New Roman" pitchFamily="18" charset="0"/>
                <a:cs typeface="Times New Roman" pitchFamily="18" charset="0"/>
              </a:rPr>
              <a:t>MECHANICALLY AIDED REPERTORIES </a:t>
            </a:r>
            <a:br>
              <a:rPr lang="en-US" sz="40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COMPUTER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REPERTORY</a:t>
            </a:r>
            <a:b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RADAR</a:t>
            </a:r>
            <a:endParaRPr lang="en-IN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7088832" cy="1993776"/>
          </a:xfrm>
        </p:spPr>
        <p:txBody>
          <a:bodyPr>
            <a:normAutofit fontScale="55000" lnSpcReduction="20000"/>
          </a:bodyPr>
          <a:lstStyle/>
          <a:p>
            <a:pPr algn="r"/>
            <a:endParaRPr lang="en-US" sz="6000" b="1" i="1" u="sng" dirty="0" smtClean="0">
              <a:solidFill>
                <a:schemeClr val="tx1"/>
              </a:solidFill>
            </a:endParaRPr>
          </a:p>
          <a:p>
            <a:pPr algn="r"/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DR.PRIYANKA. P.S, M.D, (</a:t>
            </a:r>
            <a:r>
              <a:rPr lang="en-US" sz="40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/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Asst. Professor, Department of Repertory</a:t>
            </a:r>
          </a:p>
          <a:p>
            <a:pPr algn="r"/>
            <a:r>
              <a:rPr lang="en-US" sz="40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Sarada</a:t>
            </a:r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Krishna Homoeopathic Medical College,</a:t>
            </a:r>
          </a:p>
          <a:p>
            <a:pPr algn="r"/>
            <a:r>
              <a:rPr lang="en-US" sz="40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Kulasekharam</a:t>
            </a:r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sz="40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166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W.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Boericke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Materia Medica symptoms from the description of the characteristics of the mind section.</a:t>
            </a:r>
          </a:p>
          <a:p>
            <a:pPr algn="just"/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Julion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Materia medica of the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nosodes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, Master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Farokh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clinical observation of children’s remedies.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Additions of three new chapters- outer neck and throat, Urinary organs, Genitalia and sexuality.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52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All symptoms from Roger Morison’s Desktop Guide have been integrated more than 7,000 new symptoms from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Vithoulkas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clinical practices are included.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Also 500 remedies have been expanded to contain 50% more information than in synthesis 8.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This software gives you no. of MM for the comparisons after repertorization. 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90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C000"/>
          </a:solidFill>
        </p:spPr>
        <p:txBody>
          <a:bodyPr/>
          <a:lstStyle/>
          <a:p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RADAR (Repertorization)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In RADAR 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, you can do repertorization 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with the help of</a:t>
            </a:r>
          </a:p>
          <a:p>
            <a:pPr lvl="1"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Searching for rubrics</a:t>
            </a:r>
          </a:p>
          <a:p>
            <a:pPr lvl="1"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Case analysis</a:t>
            </a:r>
          </a:p>
          <a:p>
            <a:pPr lvl="1"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Analysis by family of remedies</a:t>
            </a:r>
          </a:p>
          <a:p>
            <a:pPr lvl="1"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Concepts and Themes</a:t>
            </a:r>
          </a:p>
          <a:p>
            <a:pPr lvl="1"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Comparison of Remedies</a:t>
            </a:r>
          </a:p>
          <a:p>
            <a:pPr lvl="1"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Two special features such as</a:t>
            </a:r>
          </a:p>
          <a:p>
            <a:pPr lvl="2" algn="just"/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Vakil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Module</a:t>
            </a:r>
          </a:p>
          <a:p>
            <a:pPr lvl="2" algn="just"/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Herscue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Module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748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C000"/>
          </a:solidFill>
        </p:spPr>
        <p:txBody>
          <a:bodyPr/>
          <a:lstStyle/>
          <a:p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VAKIL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MODULE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algn="just"/>
            <a:endParaRPr lang="en-US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It is an ideal tool for resolution of different cases.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This program is the contribution of Late Dr.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Prakash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Vakil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from Mumbai.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Vakil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module assists the Homoeopath to confirm and differentiate remedies based on three particular symptoms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, the patient’s tongue, patient’s preferences for any particular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and the phases of the moon.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29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endParaRPr lang="en-US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So it helps to find the right remedy and also to confirm a given remedy.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To differentiate between two closely related remedies, the </a:t>
            </a:r>
            <a:r>
              <a:rPr lang="en-US" b="1" u="sng" dirty="0" err="1" smtClean="0">
                <a:effectLst/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b="1" u="sng" dirty="0" smtClean="0">
                <a:effectLst/>
                <a:latin typeface="Times New Roman" pitchFamily="18" charset="0"/>
                <a:cs typeface="Times New Roman" pitchFamily="18" charset="0"/>
              </a:rPr>
              <a:t> live sounds sample of cough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integrated into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VACS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helps the Homoeopaths in comparing and confirming a remedy.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Various pictures of the tongue have been added into this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so that you can easily judge the most prominent remedy after matching it with the tongue of the patient.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  <a:solidFill>
            <a:srgbClr val="FFC000"/>
          </a:solidFill>
        </p:spPr>
        <p:txBody>
          <a:bodyPr/>
          <a:lstStyle/>
          <a:p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HERSCUE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MODULE</a:t>
            </a:r>
            <a:endParaRPr lang="en-US" sz="3600" b="1" dirty="0" smtClean="0">
              <a:effectLst/>
            </a:endParaRPr>
          </a:p>
        </p:txBody>
      </p:sp>
      <p:sp>
        <p:nvSpPr>
          <p:cNvPr id="62467" name="Content Placeholder 2"/>
          <p:cNvSpPr>
            <a:spLocks noGrp="1"/>
          </p:cNvSpPr>
          <p:nvPr>
            <p:ph idx="4294967295"/>
          </p:nvPr>
        </p:nvSpPr>
        <p:spPr>
          <a:xfrm>
            <a:off x="0" y="914400"/>
            <a:ext cx="9144000" cy="5943600"/>
          </a:xfrm>
          <a:noFill/>
        </p:spPr>
        <p:txBody>
          <a:bodyPr>
            <a:normAutofit lnSpcReduction="10000"/>
          </a:bodyPr>
          <a:lstStyle/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This module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is prepared by Paul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Herscue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USA.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This module brings order to your patient’s symptoms.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Paul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Herscue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assists the Homeopath, via messages and suggestions to arrange the patient’s symptoms into the circle of basic ideas.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This analysis shows the remedies most prominently present in all basic ideas and is therefore most relevant to the patient’s case.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769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 lnSpcReduction="10000"/>
          </a:bodyPr>
          <a:lstStyle/>
          <a:p>
            <a:pPr algn="just"/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A multimedia option is one of the important feature of this software.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In this facility you have the option of seeing various disease photographs and even listen to the sound clips of a number of diseases like cough and respiratory sounds of the patient.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Here there are lectures of worlds famous homoeopaths on different remedies with picture clips.</a:t>
            </a:r>
          </a:p>
          <a:p>
            <a:pPr algn="just">
              <a:buFont typeface="Wingdings" pitchFamily="2" charset="2"/>
              <a:buNone/>
            </a:pP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521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 lnSpcReduction="10000"/>
          </a:bodyPr>
          <a:lstStyle/>
          <a:p>
            <a:pPr algn="just"/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Paul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Herscue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module brings about following functions:</a:t>
            </a:r>
          </a:p>
          <a:p>
            <a:pPr lvl="1" algn="just"/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It brings organization to your case taking.</a:t>
            </a:r>
          </a:p>
          <a:p>
            <a:pPr lvl="1" algn="just"/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Dramatically increase your success in prescribing.</a:t>
            </a:r>
          </a:p>
          <a:p>
            <a:pPr lvl="1" algn="just"/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Learn MM in 10% of the time it normally takes</a:t>
            </a:r>
          </a:p>
          <a:p>
            <a:pPr lvl="1" algn="just"/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Develop a dynamic new understanding of your patients.</a:t>
            </a:r>
          </a:p>
          <a:p>
            <a:pPr lvl="1" algn="just"/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Understand the underlying pattern or totality of the case’s symptoms. </a:t>
            </a:r>
          </a:p>
          <a:p>
            <a:pPr algn="just">
              <a:buFont typeface="Wingdings" pitchFamily="2" charset="2"/>
              <a:buNone/>
            </a:pPr>
            <a:r>
              <a:rPr lang="en-US" sz="3600" b="1" dirty="0" smtClean="0">
                <a:effectLst/>
              </a:rPr>
              <a:t>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4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ENCYCLOPEDIA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HOMOEOPATHICA</a:t>
            </a:r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39" name="Content Placeholder 2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algn="just"/>
            <a:endParaRPr lang="en-US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Version 2.1 of Encyclopedia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Homoeopathica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is updated in EH.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This part of the software is the MM program that helps the beginner study and cross-reference volumes of the Homoeopathic literature.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This part is also useful for analyzing difficult cases.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This is the largest multilingual homoeopathic reference library, now available in 7 languages.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585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algn="just"/>
            <a:endParaRPr lang="en-US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There are 390 volumes in English – a comprehensive library of rare and modern literature of all Homoeopaths.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Almost 2,00,000 pages of books &amp; journals.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Integration between repertory and MM.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Even you can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repertorise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directly in the MM.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This part has ability to search for remedies cases and pathologies.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There are many cases of a particular remedy from current and classical literature</a:t>
            </a:r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5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77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algn="just"/>
            <a:endParaRPr lang="en-US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EH is a huge library, which contains no. of books up to the recent volumes of MM Viva by G.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Vithoulkas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Search facility is useful for searching through thousands of pages of MM, therapeutics, Homoeopathic philosophy, journals and cured cases.</a:t>
            </a:r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7989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algn="just">
              <a:buNone/>
            </a:pPr>
            <a:endParaRPr lang="en-US" sz="3600" b="1" u="sng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600" b="1" u="sng" dirty="0" smtClean="0">
                <a:effectLst/>
                <a:latin typeface="Times New Roman" pitchFamily="18" charset="0"/>
                <a:cs typeface="Times New Roman" pitchFamily="18" charset="0"/>
              </a:rPr>
              <a:t>SILENT FEATURES OF EH</a:t>
            </a:r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More than 681 Titles</a:t>
            </a:r>
          </a:p>
          <a:p>
            <a:pPr lvl="1"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Unique features of Encyclopedias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Homoeopathica</a:t>
            </a:r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Search time reduced to the minimum</a:t>
            </a:r>
          </a:p>
          <a:p>
            <a:pPr lvl="2" algn="just"/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Vastly improved Search Capabilities</a:t>
            </a:r>
          </a:p>
          <a:p>
            <a:pPr lvl="2" algn="just"/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Surpassing Word-Based Searches.</a:t>
            </a:r>
          </a:p>
          <a:p>
            <a:pPr lvl="2" algn="just"/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A truly comprehensive Library.</a:t>
            </a:r>
          </a:p>
          <a:p>
            <a:pPr lvl="2" algn="just"/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Scientific Searches</a:t>
            </a:r>
          </a:p>
          <a:p>
            <a:pPr lvl="2" algn="just"/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Great Flexibility </a:t>
            </a:r>
          </a:p>
          <a:p>
            <a:pPr algn="just">
              <a:buFont typeface="Wingdings" pitchFamily="2" charset="2"/>
              <a:buNone/>
            </a:pPr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24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algn="just"/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It contains more than 681 titles – A comprehensive library of classic and modern literature, including the work of George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Vithoulkas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, Jan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Scholtan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, Alphonse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Geukens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, France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Vermeulen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, Fredrik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Schroyens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, Roger Morrison, Nancy Herrick,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Rajan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Sankaran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, Bill Gray, Jonathan Shore, Robin Murphy,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Ananda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Zaren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and Lour Klein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24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algn="just"/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More than 2,00,000 pages of Homoeopathic Literature.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Contains the complete contents of each book and journal browse as if you were reading the original work.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Quickly search for any work, combination of words or phrases.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Integration between repertory and MM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Limit analysis to a particular family grouping.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057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algn="just"/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Repertorize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directly in MM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revolutionzied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graphic interface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Ability to search for remedies, cases, pathologies.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Therapeutics, Journals and philosophy.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Advanced multimedia capabilities.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Offers the ability to limit repertorization to any selection of books.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908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algn="just"/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Extract multiple cases of a particular remedy from current and classical literature.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Work with EH as you do with your books: place bookmarks, add notes, or highlight certain passages.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263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  <a:solidFill>
            <a:srgbClr val="FFC000"/>
          </a:solidFill>
        </p:spPr>
        <p:txBody>
          <a:bodyPr/>
          <a:lstStyle/>
          <a:p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WINCHIP</a:t>
            </a:r>
            <a:endParaRPr lang="en-US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1" name="Content Placeholder 2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algn="just"/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WINCHIP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, another unique feature of RADAR is a revolutionary took among Homoeopathic software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This powerful patient database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helps you to keep track of your patients, attach important personal information, consultations,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Posology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, remedy reactions, repertorization etc.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It will even print the bills.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425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algn="just"/>
            <a:endParaRPr lang="en-US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It is also a powerful research tool that allows the practitioners to extract information based on a no. of criteria or parameters.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Windows computerized Homoeopathic information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that supports your Homoeopathic work with valuable and instructive information about the patient.  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Every information related to patient you could able to feed with the help of this system.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2830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algn="just"/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Winchip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is easy to use and record information in the table provided, in the event of consultations over the phone, the clinical details of the patients can be quickly accessed.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So in short Win chip is the complete management of the patient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4284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Radar software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reference to repertories for homoeopathic students-Dr. SIJU .P.V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Essentials of repertorisation-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Dr.SHASHI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KANT TIWARI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 DEPT OF REPERTORY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FFC000"/>
          </a:solidFill>
        </p:spPr>
        <p:txBody>
          <a:bodyPr/>
          <a:lstStyle/>
          <a:p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RADAR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algn="just"/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Booklet on RADAR gives long form as, Rapid Aid to Drug Aimed Research.</a:t>
            </a:r>
          </a:p>
          <a:p>
            <a:pPr algn="just"/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Archibel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Belgium developed this program.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The data is almost about 1.5 GB.</a:t>
            </a:r>
          </a:p>
          <a:p>
            <a:pPr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The most reliable and updated repertory “Synthesis 9" is the basic content of this software.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7624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>
              <a:solidFill>
                <a:srgbClr val="0000CC"/>
              </a:solidFill>
            </a:endParaRPr>
          </a:p>
        </p:txBody>
      </p:sp>
      <p:sp>
        <p:nvSpPr>
          <p:cNvPr id="54279" name="WordArt 1031"/>
          <p:cNvSpPr>
            <a:spLocks noChangeArrowheads="1" noChangeShapeType="1" noTextEdit="1"/>
          </p:cNvSpPr>
          <p:nvPr/>
        </p:nvSpPr>
        <p:spPr bwMode="auto">
          <a:xfrm>
            <a:off x="0" y="2286000"/>
            <a:ext cx="9144000" cy="2286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rgbClr val="868686"/>
                  </a:outerShdw>
                </a:effectLst>
                <a:latin typeface="Impact"/>
              </a:rPr>
              <a:t>THANK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indent="-514350" algn="just"/>
            <a:endParaRPr lang="en-US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Before this, program was having Synthesis 8, Kent’s, Synthetic as well as the MM like MM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Pura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, Allen’s,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Hering’s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and Clarke’s.</a:t>
            </a:r>
          </a:p>
          <a:p>
            <a:pPr marL="514350" indent="-514350"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Synthesis 9 contains more than 3,00,000 additions as compare to the previous version 8.</a:t>
            </a:r>
          </a:p>
          <a:p>
            <a:pPr marL="514350" indent="-514350"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Synthesis 9 is a voluminous Homoeopathic Repertory containing more than 1 million rubrics.</a:t>
            </a:r>
          </a:p>
          <a:p>
            <a:pPr marL="514350" indent="-514350"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The most recent version of the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Repertorium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Universale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is now also available in RADAR 9.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27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indent="-514350" algn="just"/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First this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was included with hardware of IBM.</a:t>
            </a:r>
          </a:p>
          <a:p>
            <a:pPr marL="514350" indent="-514350"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Now a days this software is available in following packages.</a:t>
            </a:r>
          </a:p>
          <a:p>
            <a:pPr marL="914400" lvl="1" indent="-514350" algn="just"/>
            <a:r>
              <a:rPr lang="en-US" b="1" u="sng" dirty="0" smtClean="0">
                <a:effectLst/>
                <a:latin typeface="Times New Roman" pitchFamily="18" charset="0"/>
                <a:cs typeface="Times New Roman" pitchFamily="18" charset="0"/>
              </a:rPr>
              <a:t>RADAR Professional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with 171 books 10 techniques of analysis.</a:t>
            </a:r>
          </a:p>
          <a:p>
            <a:pPr marL="914400" lvl="1" indent="-514350" algn="just"/>
            <a:r>
              <a:rPr lang="en-US" b="1" u="sng" dirty="0" smtClean="0">
                <a:effectLst/>
                <a:latin typeface="Times New Roman" pitchFamily="18" charset="0"/>
                <a:cs typeface="Times New Roman" pitchFamily="18" charset="0"/>
              </a:rPr>
              <a:t>RADAR plus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with 75 books</a:t>
            </a:r>
          </a:p>
          <a:p>
            <a:pPr marL="914400" lvl="1" indent="-514350" algn="just"/>
            <a:r>
              <a:rPr lang="en-US" b="1" u="sng" dirty="0" smtClean="0">
                <a:effectLst/>
                <a:latin typeface="Times New Roman" pitchFamily="18" charset="0"/>
                <a:cs typeface="Times New Roman" pitchFamily="18" charset="0"/>
              </a:rPr>
              <a:t>RADAR Apex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with 681 books and 10 techniques</a:t>
            </a:r>
          </a:p>
          <a:p>
            <a:pPr marL="514350" indent="-514350"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In this software there are 9 different case taking methods through synthesis repertory.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040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indent="-514350" algn="just"/>
            <a:endParaRPr lang="en-US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This software has different parts as follows:</a:t>
            </a:r>
          </a:p>
          <a:p>
            <a:pPr marL="914400" lvl="1" indent="-514350"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RADAR:  Repertorization</a:t>
            </a:r>
          </a:p>
          <a:p>
            <a:pPr marL="914400" lvl="1" indent="-514350"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Encyclopedia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Homoeopathica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:  Reference Library</a:t>
            </a:r>
          </a:p>
          <a:p>
            <a:pPr marL="914400" lvl="1" indent="-514350"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Win Chip:  Patient Management System</a:t>
            </a:r>
          </a:p>
          <a:p>
            <a:pPr marL="514350" indent="-514350"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Latest version of RADAR i.e. 9 is most unique, scientific and user friendly.</a:t>
            </a:r>
          </a:p>
          <a:p>
            <a:pPr marL="514350" indent="-514350"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In India, the responsibility of serving this software is given to B. Jain Group of New Delhi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435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C000"/>
          </a:solidFill>
        </p:spPr>
        <p:txBody>
          <a:bodyPr/>
          <a:lstStyle/>
          <a:p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BOOKS AVAILABLE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algn="just"/>
            <a:endParaRPr lang="en-US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Synthesis 9 is the main repertory of RADAR.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This repertory is written by Dr. Fredrick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Schroyens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and has taken the experience and efforts of more than 3000 famous experts from the field of Homoeopathy.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RADAR offers synthesis in several European languages.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Currently available are English, French, German, Italian, Dutch, Spanish and Portuguese.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269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indent="-514350" algn="just"/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Murphy’s, Kent,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BTPB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Boenninghausen’s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Repertory of the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Antipsoric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remedies, </a:t>
            </a:r>
            <a:r>
              <a:rPr lang="en-US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BBCR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, Boenninghausen Systematic Alphabetic repertory are other important repertories available with RADAR.</a:t>
            </a:r>
          </a:p>
          <a:p>
            <a:pPr marL="514350" indent="-514350" algn="just">
              <a:buFont typeface="Wingdings" pitchFamily="2" charset="2"/>
              <a:buNone/>
            </a:pPr>
            <a:r>
              <a:rPr lang="en-US" sz="3600" b="1" dirty="0" smtClean="0">
                <a:effectLst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729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endParaRPr lang="en-US" sz="2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800" b="1" baseline="30000" dirty="0" smtClean="0">
                <a:effectLst/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 version of Synthesis repertory contains 3,00,000 new remedy references, more than one million rubrics, 14,000 cross references and 8,000 synonyms. 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More than 7,000 new symptoms from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Vithoulkas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clinical practice.</a:t>
            </a:r>
          </a:p>
          <a:p>
            <a:pPr algn="just"/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Farokh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Master’s clinical bedside tips, over 10,000 symptoms from the works of Jan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Scholtan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Also new formation from Andre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Saine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(Canada) more than 3200 clinical information 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92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1741</Words>
  <Application>Microsoft Office PowerPoint</Application>
  <PresentationFormat>On-screen Show (4:3)</PresentationFormat>
  <Paragraphs>184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Impact</vt:lpstr>
      <vt:lpstr>Times New Roman</vt:lpstr>
      <vt:lpstr>Wingdings</vt:lpstr>
      <vt:lpstr>Office Theme</vt:lpstr>
      <vt:lpstr>1_Office Theme</vt:lpstr>
      <vt:lpstr>MECHANICALLY AIDED REPERTORIES   COMPUTER REPERTORY RADAR</vt:lpstr>
      <vt:lpstr>PowerPoint Presentation</vt:lpstr>
      <vt:lpstr>RADAR</vt:lpstr>
      <vt:lpstr>PowerPoint Presentation</vt:lpstr>
      <vt:lpstr>PowerPoint Presentation</vt:lpstr>
      <vt:lpstr>PowerPoint Presentation</vt:lpstr>
      <vt:lpstr>BOOKS AVAILABLE</vt:lpstr>
      <vt:lpstr>PowerPoint Presentation</vt:lpstr>
      <vt:lpstr>PowerPoint Presentation</vt:lpstr>
      <vt:lpstr>PowerPoint Presentation</vt:lpstr>
      <vt:lpstr>PowerPoint Presentation</vt:lpstr>
      <vt:lpstr>RADAR (Repertorization)</vt:lpstr>
      <vt:lpstr>VAKIL MODULE</vt:lpstr>
      <vt:lpstr>PowerPoint Presentation</vt:lpstr>
      <vt:lpstr>HERSCUE MODULE</vt:lpstr>
      <vt:lpstr>PowerPoint Presentation</vt:lpstr>
      <vt:lpstr>PowerPoint Presentation</vt:lpstr>
      <vt:lpstr>ENCYCLOPEDIA HOMOEOPATHICA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WINCHIP</vt:lpstr>
      <vt:lpstr>PowerPoint Presentation</vt:lpstr>
      <vt:lpstr>PowerPoint Presentation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REPERTORY</dc:title>
  <dc:creator>me</dc:creator>
  <cp:lastModifiedBy>Admin</cp:lastModifiedBy>
  <cp:revision>7</cp:revision>
  <dcterms:created xsi:type="dcterms:W3CDTF">2006-08-16T00:00:00Z</dcterms:created>
  <dcterms:modified xsi:type="dcterms:W3CDTF">2019-12-28T07:17:48Z</dcterms:modified>
</cp:coreProperties>
</file>